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E5D2-9A06-4261-B59A-6DE76DC7D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EF103-014E-4DFE-A6A5-B226F9848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C1081-D407-495F-8643-AE1C4B92C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15FE-721C-4ABF-9763-FAC46159F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B8E36-27E5-432E-9461-99F6DC7B0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733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56383-A080-4B29-B8A9-D53E5E37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2AD94-6572-4FF4-AF12-E92AAA69E6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53250-C097-4292-910F-12451BB33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DA395-58B3-4309-AF71-34324083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B5E2B-654F-4685-BED9-BC18499F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655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24B12-213C-4A90-905B-7ADECDA09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1F4056-A8EA-4E3D-B8F7-C5F0EBFA2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9D711-0B15-4CD1-A7D0-EFA4B2E0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7C72B-5079-4EE3-81FE-EFF8A5C4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08E68-4C8A-4FCF-8B77-72EA3606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0617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FD99-913D-4B60-A367-F0E69240B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50738-E19E-4819-8EBB-1C9B0A1BF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65780-FB2D-4664-9958-9E231E31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CFF89-A47B-414A-AC75-567FA9E3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D43282-501F-4A27-A1DE-6B5E583A8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4417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F588-D4EF-4D16-B766-5174B59B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28308-F3CE-42B3-8C37-6A6D22FEB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7331F-3EE8-486C-AB01-D7FCC2FAF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80BBC-739B-4A65-9F37-E919E139A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54F2-3C31-4920-846E-85CF6C7D8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010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BF5C-152D-499B-ADFC-8AE98063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67E04-88D8-4F6B-B9C9-EEEB4B1D5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BE5EF-556F-49B8-A366-DEDD90DC5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9CBEA-E296-44F2-B1D1-2C8BB368E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5BBC7-407C-4554-82DE-AD77D55F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1E4DD-85A9-4A63-927A-53E28DFAD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9825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10F74-B20E-4DD1-A470-523014A71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6162C-2D5D-4B7F-A3FF-95C85C82A2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BE77D-455A-484F-AF5C-01091C8A3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371A2C-3180-4481-AABB-DDA9FFF64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6B613-1B42-4DCE-9B04-1368A38E1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CC2A75-1B5A-47C8-B979-6B5E86817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7C7A2C-79A3-40BC-9C7D-2B9D665BB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099945-7F7E-432A-8997-284097E9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75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A445-3814-42A1-8562-C53DC421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B527DE-EABD-473E-8EDC-48A05D0C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EC966E-BFA5-4892-854E-E48296CEC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50782B-A5DA-4BE1-A8EC-AA5B6273F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2778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11B22-F44E-44DC-8A4C-F656C132A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5F5639-F222-4FBB-90D0-D2D79DD37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D6036-2855-4A75-AB18-6336399A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849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802B-214B-4453-9640-67056034A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3917E-6B9B-4CC7-BD3E-DE9CF8013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85CA3-A10D-446E-8F11-D519D65F1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1A828-8FF5-4D80-8263-14A5AB09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2A634-3974-4D89-A6AD-6B4DCACB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77E099-3E34-4ADC-9DE0-B50DB424A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561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2ECC4-00F0-4D35-8E8B-C127F436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2BFD6B-9431-4140-8D95-2AA97B1FCF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F4782-DFD5-49A6-9D46-A2D2497C6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6B3A5-7A53-4906-8927-1A7088C8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65371-51E5-48CF-8314-D4FAF4A56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C18E50-0C8E-4C47-A16F-F6BF5E87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01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D4F84-374E-4727-9F9F-3992828F7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613E54-FEE7-402C-8EA9-D09E07278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D8756-623C-4549-82A0-DC19D8472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CC1EC-DE86-461E-88BD-7C6D4DC2014A}" type="datetimeFigureOut">
              <a:rPr lang="en-NZ" smtClean="0"/>
              <a:t>14/07/2021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95DE9-8287-4625-B130-E66824F91D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9E7EE-A824-4C85-B731-2635AAB85E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DD86-2938-4E86-92B1-94C6C280C17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27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4B1D68F4-BBE6-455B-82B6-17682DF69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1147"/>
            <a:ext cx="4902461" cy="61543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218B6DE-E3D3-494B-B95D-59B203A46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2" y="12540"/>
            <a:ext cx="2972574" cy="11721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91AD47-49CD-47AF-876F-6D5BB42B7B6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553" y="1530510"/>
            <a:ext cx="2085975" cy="531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A70140-23EC-40E9-8B93-0CFF92176BCE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528" y="1120935"/>
            <a:ext cx="704850" cy="572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E75056F-E305-4974-A2F5-9952245AD3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18503" y="192899"/>
            <a:ext cx="1390650" cy="29813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175559-642C-4499-8E46-D61B794D84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99229" y="1530510"/>
            <a:ext cx="790575" cy="3048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6D0EFDF-2188-4FEB-ADB4-740EE2D623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15032" y="1682910"/>
            <a:ext cx="885825" cy="35242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64FB157-3C24-4C6A-80D0-886FAB5807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16177" y="3321209"/>
            <a:ext cx="1819275" cy="13239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617B5C1-C21A-4722-9731-216D047C7DD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58885" y="4789015"/>
            <a:ext cx="71437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87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Scholfield</dc:creator>
  <cp:lastModifiedBy>Lynn Scholfield</cp:lastModifiedBy>
  <cp:revision>2</cp:revision>
  <cp:lastPrinted>2021-07-13T19:35:55Z</cp:lastPrinted>
  <dcterms:created xsi:type="dcterms:W3CDTF">2021-07-13T19:17:04Z</dcterms:created>
  <dcterms:modified xsi:type="dcterms:W3CDTF">2021-07-13T19:56:22Z</dcterms:modified>
</cp:coreProperties>
</file>